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Spritacular Citizen Scientist Captures Photo of Elusive Upper Atmospheric Electrical Phenomena Over Château de Beynac</a:t>
            </a:r>
          </a:p>
          <a:p>
            <a:pPr>
              <a:spcAft>
                <a:spcPts val="1800"/>
              </a:spcAft>
              <a:defRPr sz="2200" b="0">
                <a:solidFill>
                  <a:srgbClr val="C8C8C8"/>
                </a:solidFill>
                <a:latin typeface="Inter"/>
              </a:defRPr>
            </a:pPr>
            <a:r>
              <a:t>A flash of lightning, and then—something else. High above a storm, a crimson figure blinks in and out of existence. If you see it, you are a lucky witness of a sprite, one of the least-understood electrical phenomena in Earth’s upper atmosphere. But if you catch it on camera, your photo could contribute to a ground-breaking scientific discovery. NASA’s citizen science project, Spritacular (pronounced sprite-tacular), leverages the power of crowdsourcing to advance the study of sprites and other Transient Luminous Events (TLEs). TLEs include a range of electrical phenomena that occur above thunderstorms and produce brief flashes of light. Many science questions pertaining to TLEs remain unanswered. Spritacular aims to generate a crowdsourced database of TLEs and connect professional scientists with members of the public who would like their camerawork to contribute to scientific studies. The photo above, shot by Spritacular project participant Nicolas Escurat with a Sony A7s camera, shows the sky on September 3, 2022, looking toward a castle named Château de Beynac in Dordogne, a department in southwest France.</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Photo and text credit: </a:t>
            </a:r>
            <a:r>
              <a:t>Photo by NASA’s Spritacular project participant Nicolas Escurat; text by NASA</a:t>
            </a:r>
          </a:p>
          <a:p>
            <a:pPr>
              <a:spcAft>
                <a:spcPts val="1800"/>
              </a:spcAft>
              <a:defRPr sz="1800" b="0">
                <a:solidFill>
                  <a:srgbClr val="A0A0A0"/>
                </a:solidFill>
                <a:latin typeface="Inter"/>
              </a:defRPr>
            </a:pPr>
            <a:r>
              <a:rPr b="1">
                <a:solidFill>
                  <a:srgbClr val="C8C8C8"/>
                </a:solidFill>
              </a:rPr>
              <a:t>Learn more about Spritacular: </a:t>
            </a:r>
            <a:r>
              <a:t>https://go.nasa.gov/3Xp24pJ</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